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264" r:id="rId3"/>
    <p:sldId id="293" r:id="rId4"/>
    <p:sldId id="286" r:id="rId5"/>
    <p:sldId id="265" r:id="rId6"/>
    <p:sldId id="259" r:id="rId7"/>
    <p:sldId id="266" r:id="rId8"/>
    <p:sldId id="275" r:id="rId9"/>
    <p:sldId id="277" r:id="rId10"/>
    <p:sldId id="260" r:id="rId11"/>
    <p:sldId id="261" r:id="rId12"/>
    <p:sldId id="267" r:id="rId13"/>
    <p:sldId id="268" r:id="rId14"/>
    <p:sldId id="269" r:id="rId15"/>
    <p:sldId id="280" r:id="rId16"/>
    <p:sldId id="287" r:id="rId17"/>
    <p:sldId id="270" r:id="rId18"/>
    <p:sldId id="278" r:id="rId19"/>
    <p:sldId id="281" r:id="rId20"/>
    <p:sldId id="284" r:id="rId21"/>
    <p:sldId id="272" r:id="rId22"/>
    <p:sldId id="285" r:id="rId23"/>
    <p:sldId id="282" r:id="rId24"/>
    <p:sldId id="288" r:id="rId25"/>
    <p:sldId id="289" r:id="rId26"/>
    <p:sldId id="290" r:id="rId27"/>
    <p:sldId id="291" r:id="rId28"/>
    <p:sldId id="292" r:id="rId2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8a18fa53b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8a18fa53b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g8a18fa53b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7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4D48-D170-4A99-BFD3-E039E8C5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07786-553C-4470-A208-6B41F1E7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A5030-E508-441A-905E-9853AB81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31FE-2232-45DA-B2DC-84C192D28310}" type="datetimeFigureOut">
              <a:rPr lang="en-IN" smtClean="0"/>
              <a:t>07-07-2020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1D30-BC8B-4DEB-9CB0-832E7904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B1E5-EC45-4ECD-AFA8-CE0CA470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833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72" r:id="rId9"/>
    <p:sldLayoutId id="214748367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B3126E-91A7-4AD7-9034-5E7A2DBED267}"/>
              </a:ext>
            </a:extLst>
          </p:cNvPr>
          <p:cNvSpPr txBox="1"/>
          <p:nvPr/>
        </p:nvSpPr>
        <p:spPr>
          <a:xfrm>
            <a:off x="3918856" y="3580867"/>
            <a:ext cx="10293533" cy="4300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8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HUNDRED DRESSES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8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IN" sz="8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I &amp; II</a:t>
            </a:r>
            <a:r>
              <a:rPr lang="en-IN" sz="8000" b="1" kern="18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</a:p>
          <a:p>
            <a:pPr algn="just">
              <a:lnSpc>
                <a:spcPct val="107000"/>
              </a:lnSpc>
              <a:spcBef>
                <a:spcPts val="375"/>
              </a:spcBef>
              <a:spcAft>
                <a:spcPts val="800"/>
              </a:spcAft>
            </a:pPr>
            <a:r>
              <a:rPr lang="en-IN" sz="8000" b="1" kern="1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IN" sz="8000" b="1" kern="1800" dirty="0">
                <a:solidFill>
                  <a:srgbClr val="444444"/>
                </a:solidFill>
                <a:effectLst/>
                <a:latin typeface="Blackadder ITC" panose="04020505051007020D02" pitchFamily="82" charset="0"/>
                <a:ea typeface="Times New Roman" panose="02020603050405020304" pitchFamily="18" charset="0"/>
                <a:cs typeface="Helvetica" panose="020B0604020202020204" pitchFamily="34" charset="0"/>
              </a:rPr>
              <a:t>By: Eleanor Estes</a:t>
            </a:r>
            <a:endParaRPr lang="en-IN" sz="8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05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3CD516-7602-481B-8FEF-D76AE287FAF8}"/>
              </a:ext>
            </a:extLst>
          </p:cNvPr>
          <p:cNvSpPr/>
          <p:nvPr/>
        </p:nvSpPr>
        <p:spPr>
          <a:xfrm>
            <a:off x="8510621" y="2113222"/>
            <a:ext cx="8524653" cy="3352916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STARTING JOURNE</a:t>
            </a:r>
            <a:r>
              <a:rPr lang="en-US" sz="4800" b="1" dirty="0">
                <a:solidFill>
                  <a:srgbClr val="FFFFFF"/>
                </a:solidFill>
              </a:rPr>
              <a:t>STARTING JOURNEY: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FFFF"/>
                </a:solidFill>
              </a:rPr>
              <a:t> 1976 (FROM PLYMOUTH)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FFFF"/>
                </a:solidFill>
              </a:rPr>
              <a:t>ACCOMPANIED BY WIFE MARY,SON JONATHAN,DAUGHTER SUZZANE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1976 (FROM PLY</a:t>
            </a:r>
            <a:r>
              <a:rPr lang="en-US" sz="4800" b="1" dirty="0">
                <a:solidFill>
                  <a:srgbClr val="FFFFFF"/>
                </a:solidFill>
              </a:rPr>
              <a:t>STARTING JOURNEY: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FFFF"/>
                </a:solidFill>
              </a:rPr>
              <a:t> 1976 (FROM PLYMOUTH)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</a:pPr>
            <a:r>
              <a:rPr lang="en-US" sz="4800" b="1" dirty="0">
                <a:solidFill>
                  <a:srgbClr val="FFFFFF"/>
                </a:solidFill>
              </a:rPr>
              <a:t>ACCOMPA</a:t>
            </a: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STARTING JOURNEY: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</a:pP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 1976 (FROM PLYMOUTH)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ACCOMPANIE</a:t>
            </a:r>
            <a:r>
              <a:rPr lang="en-US" sz="3200" b="1" dirty="0">
                <a:solidFill>
                  <a:srgbClr val="FFFFFF"/>
                </a:solidFill>
              </a:rPr>
              <a:t>STARTING JOURNEY: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FFFFFF"/>
                </a:solidFill>
              </a:rPr>
              <a:t> 1976 (FROM PLYMOUTH)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FFFFFF"/>
                </a:solidFill>
              </a:rPr>
              <a:t>ACCOMPANIED BY WIFE MARY,SON JONATHAN,DAUGHTER SUZZANE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</a:pP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D BY WIFE MARY,SON JONATHAN,DAUGHTER SUZZANE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FFFF"/>
                </a:solidFill>
              </a:rPr>
              <a:t>NIED BY WIFE MARY,SON JONATHAN,DAUGHTER SUZZANE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MOUTH)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ACCOMPANIED BY WIFE MARY,SON JONATHAN,DAUGHTER SUZZANE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2FC342-FC0B-4F35-A290-73E42765C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061" y="4225972"/>
            <a:ext cx="5804452" cy="2870567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B78DA1AE-78B1-4038-987E-93905A79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4238625"/>
            <a:ext cx="5804452" cy="357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4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0FD1E-A244-49B3-A721-67F6AC376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E36D5-DC8F-42B5-B13B-58421CDA30AE}"/>
              </a:ext>
            </a:extLst>
          </p:cNvPr>
          <p:cNvSpPr/>
          <p:nvPr/>
        </p:nvSpPr>
        <p:spPr>
          <a:xfrm>
            <a:off x="4572000" y="4703893"/>
            <a:ext cx="9144000" cy="8792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FFFF"/>
                </a:solidFill>
              </a:rPr>
              <a:t>STARTING JOURNEY: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FFFF"/>
                </a:solidFill>
              </a:rPr>
              <a:t> 1976 (FROM PLYMOUTH)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FFFF"/>
                </a:solidFill>
              </a:rPr>
              <a:t>ACCOMPANIED BY WIFE MARY,SON JONATHAN,DAUGHTER SUZZANE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1F0A4-9603-4525-B696-76CC5386DDA7}"/>
              </a:ext>
            </a:extLst>
          </p:cNvPr>
          <p:cNvSpPr/>
          <p:nvPr/>
        </p:nvSpPr>
        <p:spPr>
          <a:xfrm flipH="1">
            <a:off x="13715999" y="4747567"/>
            <a:ext cx="347143" cy="35199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</a:pP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STARTING JOURNEY: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</a:pP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 1976 (FROM PLYMOUTH)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</a:pP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ACCOMPANIED BY WIFE MARY,SON JONATHAN,DAUGHTER SUZZANE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4A04B98-732D-43E3-AE94-7C27912AF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1298851"/>
            <a:ext cx="5273449" cy="500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56D91CF4-FD7C-4F51-AD0D-4984EB2B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91849" y="4492487"/>
            <a:ext cx="6577693" cy="500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90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97082-E8B1-4BC2-B34B-56B3678679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F936BC-B562-462D-900D-47C8B329AD6E}"/>
              </a:ext>
            </a:extLst>
          </p:cNvPr>
          <p:cNvSpPr/>
          <p:nvPr/>
        </p:nvSpPr>
        <p:spPr>
          <a:xfrm>
            <a:off x="4572000" y="4852138"/>
            <a:ext cx="9144000" cy="5827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kern="1200" dirty="0">
                <a:solidFill>
                  <a:srgbClr val="FFFFFF"/>
                </a:solidFill>
              </a:rPr>
              <a:t>CREWMEN – LARRY VIGIL  AND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kern="1200" dirty="0">
                <a:solidFill>
                  <a:srgbClr val="FFFFFF"/>
                </a:solidFill>
              </a:rPr>
              <a:t>SWISS HERB SEIGLER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1A223B7-1CCE-4182-9383-64E57CFE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8491" y="1577714"/>
            <a:ext cx="3561534" cy="48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E25CC580-892E-48F1-9153-E504771C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9912" y="4262438"/>
            <a:ext cx="6234111" cy="439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2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0A95D-0E83-4AE4-BF47-D4C882AC82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8525B91-E9BB-4ED8-BAC1-5CA8C3753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1" y="3562349"/>
            <a:ext cx="10789920" cy="51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4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6B47D-676C-4B08-A480-C9B309EF89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3BFCEA2-0D73-497D-8E5D-0B9E2E27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66" y="4143375"/>
            <a:ext cx="7488147" cy="42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139A3EAA-8699-4B9A-9727-C8C6F4BB1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566" y="3856383"/>
            <a:ext cx="3692434" cy="472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2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02230-CB0E-4B54-BF3D-64F9AF9CD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DE68F7F-778B-43C8-AC39-2C0D7D92F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782389"/>
            <a:ext cx="7485016" cy="57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0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05A80-C943-42B8-BD02-55B449FC90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F31D5-845C-4603-A8A7-E8C6FD29FA89}"/>
              </a:ext>
            </a:extLst>
          </p:cNvPr>
          <p:cNvSpPr txBox="1"/>
          <p:nvPr/>
        </p:nvSpPr>
        <p:spPr>
          <a:xfrm>
            <a:off x="4572000" y="4994581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>
                <a:effectLst/>
              </a:rPr>
              <a:t> 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B0C1A-3883-41BC-BC1E-860E10714B72}"/>
              </a:ext>
            </a:extLst>
          </p:cNvPr>
          <p:cNvSpPr txBox="1"/>
          <p:nvPr/>
        </p:nvSpPr>
        <p:spPr>
          <a:xfrm>
            <a:off x="4572000" y="4994581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dirty="0">
                <a:effectLst/>
              </a:rPr>
              <a:t> 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27190-83BD-4A22-9E93-BC1B859FF0D3}"/>
              </a:ext>
            </a:extLst>
          </p:cNvPr>
          <p:cNvSpPr txBox="1"/>
          <p:nvPr/>
        </p:nvSpPr>
        <p:spPr>
          <a:xfrm>
            <a:off x="4572000" y="4994581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26B23-8B9E-47E1-B95A-3F24EA23478C}"/>
              </a:ext>
            </a:extLst>
          </p:cNvPr>
          <p:cNvSpPr txBox="1"/>
          <p:nvPr/>
        </p:nvSpPr>
        <p:spPr>
          <a:xfrm>
            <a:off x="4572000" y="4994581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dirty="0">
                <a:effectLst/>
              </a:rPr>
              <a:t> 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82FD7-00C4-4C32-9D10-9C0C36E01CD8}"/>
              </a:ext>
            </a:extLst>
          </p:cNvPr>
          <p:cNvSpPr txBox="1"/>
          <p:nvPr/>
        </p:nvSpPr>
        <p:spPr>
          <a:xfrm>
            <a:off x="4572000" y="4994581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dirty="0">
                <a:effectLst/>
              </a:rPr>
              <a:t> 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9F8F7-DC54-4384-A2B7-BCB9A2FBD1C9}"/>
              </a:ext>
            </a:extLst>
          </p:cNvPr>
          <p:cNvSpPr txBox="1"/>
          <p:nvPr/>
        </p:nvSpPr>
        <p:spPr>
          <a:xfrm>
            <a:off x="4572000" y="4994581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A966CF6-FAFE-485D-8B03-63DD59ABD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3619500"/>
            <a:ext cx="24098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8DD3742-4BA6-4330-B313-D10BEB046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31" y="925652"/>
            <a:ext cx="3029158" cy="54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77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5E411-A4F1-4EEA-88E7-0DAF4A5A3F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70B6DD5B-E30C-454B-B70B-3D271BEA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79" y="1476103"/>
            <a:ext cx="11234057" cy="653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72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40B05-7601-4029-8C82-AD0935F536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E83831F1-7E66-4E36-839C-F04B1F19A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58437" y="3867149"/>
            <a:ext cx="4768352" cy="355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F08B97F8-8FA8-4A0B-B990-67CE37A7D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2086234"/>
            <a:ext cx="7040880" cy="616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43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05771-6675-41B7-8586-0903B2F79E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605A5FE5-1B37-4EC5-B5AD-82F3626C0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8" y="1570383"/>
            <a:ext cx="4410134" cy="480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CEA69A33-4B7C-454D-81C0-E1B82F225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4348163"/>
            <a:ext cx="7141981" cy="367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3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36814-C155-47D3-B1B8-301E4258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2</a:t>
            </a:fld>
            <a:endParaRPr lang="en-IN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006E469-2A6F-4FC5-B1A7-75C7CBA26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0964" y="685800"/>
            <a:ext cx="6937512" cy="93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11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D4DF2A85-1202-4484-8C59-A93F07FE6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86" y="2534194"/>
            <a:ext cx="9914708" cy="61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F1442C02-4B07-4FC5-A73B-19147BA8D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2495006"/>
            <a:ext cx="10071463" cy="600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5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99308-68DB-4747-AFCC-A99C78C6BB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US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4365BDA2-7DEA-4B86-A496-EEF98D534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619499"/>
            <a:ext cx="7968343" cy="462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52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01236-F9A6-4C13-A528-310E539596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US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C1A4EB8E-6F86-4743-BEBE-4BA96DEC3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4" y="3481388"/>
            <a:ext cx="4801221" cy="50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8C0E81CD-FFA3-4AD9-8534-455533D22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86988" y="1196497"/>
            <a:ext cx="4801221" cy="50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38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4E91E-750A-4887-8DAC-839C70DB2A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E8E6C030-4EA6-4584-AEFF-F1032990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9165" y="3776663"/>
            <a:ext cx="6074673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801806B4-EB6A-43A8-9FD0-9D0F8832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403566"/>
            <a:ext cx="7581900" cy="59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19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89F16-3635-433A-83E6-8830EBF64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-US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F1FD9073-29C0-407D-AF43-EB1F9F65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5409" y="3814763"/>
            <a:ext cx="308113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A976B313-D41A-479F-8AC7-E9A3A09C0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49" y="2377440"/>
            <a:ext cx="6673487" cy="61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66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6DCC7-C14D-42DD-B020-8BD554B8E4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-US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945256EA-F03B-4F9E-99C9-1E7B752D7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04" y="3481388"/>
            <a:ext cx="10593976" cy="50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46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68568-B685-473A-AF3B-61418197FB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-US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9C79A513-C2B4-4E7C-9036-468C00039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66" y="4033838"/>
            <a:ext cx="3553097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B3C57AF5-1708-4693-AEE5-D640AD2C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8949" y="2129246"/>
            <a:ext cx="6779622" cy="636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7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4C9B-4FC3-4CD9-8F12-0FEBC50A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3</a:t>
            </a:fld>
            <a:endParaRPr lang="en-I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A4D3F7-7B34-4682-B154-8DF22B0B3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52" y="1908313"/>
            <a:ext cx="11231218" cy="68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5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AD152D6-7890-45A6-8F1E-DA3C6432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79" y="1351723"/>
            <a:ext cx="12125738" cy="785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0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DE45870-0E44-4422-8C21-B33A6378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3" y="1610139"/>
            <a:ext cx="10933042" cy="76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oat Stern Stock Pictures, Royalty-free Photos &amp; Images">
            <a:extLst>
              <a:ext uri="{FF2B5EF4-FFF2-40B4-BE49-F238E27FC236}">
                <a16:creationId xmlns:a16="http://schemas.microsoft.com/office/drawing/2014/main" id="{5A505FF6-C79B-4029-9D89-D44BE7BCFE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15400" y="49149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IN" sz="2100"/>
          </a:p>
        </p:txBody>
      </p:sp>
      <p:sp>
        <p:nvSpPr>
          <p:cNvPr id="6" name="AutoShape 6" descr="Boat Stern Stock Pictures, Royalty-free Photos &amp; Images">
            <a:extLst>
              <a:ext uri="{FF2B5EF4-FFF2-40B4-BE49-F238E27FC236}">
                <a16:creationId xmlns:a16="http://schemas.microsoft.com/office/drawing/2014/main" id="{1923B93A-9AD1-4976-8A8A-19725224F0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IN" sz="210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0A73F18-E299-4DB2-BF17-F1DCEE66B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2" y="2625633"/>
            <a:ext cx="4711149" cy="44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C42A7FD-CE9B-48A5-B51D-82CE3EF31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46" y="3239589"/>
            <a:ext cx="5185953" cy="43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6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3A030-6692-4773-833B-D930F5D644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6267435-F930-4034-8B5E-45E890BD0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54" y="1867989"/>
            <a:ext cx="9966959" cy="61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9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6C0E4-09B0-4AFC-AEB8-65EB814DCD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83FC8E5-B18A-4EA1-AFD2-E3CC67A7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514725"/>
            <a:ext cx="24479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A520F76-04ED-46B0-8D12-CFF93378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75" y="3562350"/>
            <a:ext cx="8307976" cy="49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2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0D15EFB-D936-4481-9EBA-09F871C39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9" y="244929"/>
            <a:ext cx="4415245" cy="8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B594ED50-AEB4-4BAE-9D80-07237F9C3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20237" y="2913017"/>
            <a:ext cx="5577703" cy="54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637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181</Words>
  <Application>Microsoft Office PowerPoint</Application>
  <PresentationFormat>Custom</PresentationFormat>
  <Paragraphs>53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Blackadder ITC</vt:lpstr>
      <vt:lpstr>Calibri</vt:lpstr>
      <vt:lpstr>Calibri Light</vt:lpstr>
      <vt:lpstr>Helvetica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ENG SNSACD</cp:lastModifiedBy>
  <cp:revision>38</cp:revision>
  <dcterms:created xsi:type="dcterms:W3CDTF">2006-08-16T00:00:00Z</dcterms:created>
  <dcterms:modified xsi:type="dcterms:W3CDTF">2020-07-07T04:56:04Z</dcterms:modified>
</cp:coreProperties>
</file>